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Jesus and the Irony of Power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Langley Mennonite Fellowship, September 26, 2021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4592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i0.wp.com/waynenorthey.com/wp-content/uploads/2018/04/MartinLNation.jpg?resize=300%2C300&amp;ssl=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82" y="645458"/>
            <a:ext cx="6122895" cy="5773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5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/>
          </p:cNvSpPr>
          <p:nvPr>
            <p:ph idx="1"/>
          </p:nvPr>
        </p:nvSpPr>
        <p:spPr>
          <a:xfrm>
            <a:off x="544173" y="25360"/>
            <a:ext cx="11307168" cy="6771084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CA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CA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</a:t>
            </a:r>
            <a:r>
              <a:rPr lang="en-C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Righteousness</a:t>
            </a:r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5:38: “You have heard that it was said, ‘</a:t>
            </a:r>
            <a:r>
              <a:rPr lang="en-CA" sz="3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eye for an eye and a tooth for a tooth</a:t>
            </a:r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.’ ” </a:t>
            </a:r>
          </a:p>
          <a:p>
            <a:pPr>
              <a:spcAft>
                <a:spcPts val="0"/>
              </a:spcAft>
            </a:pPr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5:43: “You have heard that it was said, ‘</a:t>
            </a:r>
            <a:r>
              <a:rPr lang="en-CA" sz="3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shall love your neighbor and hate your enemy</a:t>
            </a:r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.’ ”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CA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Sinful Pattern/Vicious Cycle</a:t>
            </a:r>
            <a:endParaRPr lang="en-C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5:39: “But I say to you, </a:t>
            </a:r>
            <a:r>
              <a:rPr lang="en-CA" sz="3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not retaliate revengefully by evil means</a:t>
            </a:r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endParaRPr lang="en-CA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</a:t>
            </a:r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5:46–47: “For if you </a:t>
            </a:r>
            <a:r>
              <a:rPr lang="en-CA" sz="3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 those who love you</a:t>
            </a:r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what reward have you? Do not even the tax collectors do the same? </a:t>
            </a:r>
            <a:endParaRPr lang="en-CA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 </a:t>
            </a:r>
            <a:r>
              <a:rPr lang="en-CA" sz="3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salute only your brethren</a:t>
            </a:r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what more are you doing than others? Do not even the Gentiles do the same</a:t>
            </a:r>
            <a:r>
              <a:rPr lang="en-CA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?”</a:t>
            </a:r>
            <a:endParaRPr lang="en-C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9667" y="154004"/>
            <a:ext cx="1047228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Transforming Initiatives</a:t>
            </a:r>
            <a:endParaRPr lang="en-CA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5:39–42: “But if anyone strikes you on the right cheek, </a:t>
            </a:r>
            <a:r>
              <a:rPr lang="en-CA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turn the other also</a:t>
            </a: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spcAft>
                <a:spcPts val="0"/>
              </a:spcAft>
            </a:pP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if anyone wants to sue you and take your tunic (undergarment), </a:t>
            </a:r>
            <a:r>
              <a:rPr lang="en-CA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 your cloak as well</a:t>
            </a: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spcAft>
                <a:spcPts val="0"/>
              </a:spcAft>
            </a:pP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if anyone forces you to go one mile, </a:t>
            </a:r>
            <a:r>
              <a:rPr lang="en-C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 also the second mile</a:t>
            </a: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CA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 to one</a:t>
            </a: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who begs from you, </a:t>
            </a:r>
          </a:p>
          <a:p>
            <a:pPr>
              <a:spcAft>
                <a:spcPts val="0"/>
              </a:spcAft>
            </a:pP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CA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not refuse one</a:t>
            </a: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who would borrow from you.”</a:t>
            </a:r>
          </a:p>
          <a:p>
            <a:pPr>
              <a:spcAft>
                <a:spcPts val="0"/>
              </a:spcAft>
            </a:pP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5:44–45: “But I say to you, </a:t>
            </a:r>
            <a:r>
              <a:rPr lang="en-CA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 your enemies</a:t>
            </a: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CA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pray for those who persecute you</a:t>
            </a: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 that you may be sons [and daughters] of your Father who is in heaven; for </a:t>
            </a:r>
            <a:r>
              <a:rPr lang="en-CA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makes his sun rise on the evil and on the good</a:t>
            </a: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CA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sends rain on the just and on the unjust</a:t>
            </a: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8629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1" y="247972"/>
            <a:ext cx="10357132" cy="644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8543</TotalTime>
  <Words>283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Wingdings 3</vt:lpstr>
      <vt:lpstr>Wisp</vt:lpstr>
      <vt:lpstr>Jesus and the Irony of Power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and the Irony of Power</dc:title>
  <dc:creator>Microsoft account</dc:creator>
  <cp:lastModifiedBy>Microsoft account</cp:lastModifiedBy>
  <cp:revision>18</cp:revision>
  <dcterms:created xsi:type="dcterms:W3CDTF">2021-09-19T06:03:01Z</dcterms:created>
  <dcterms:modified xsi:type="dcterms:W3CDTF">2021-09-25T04:28:38Z</dcterms:modified>
</cp:coreProperties>
</file>